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0" r:id="rId3"/>
    <p:sldId id="269" r:id="rId4"/>
    <p:sldId id="271" r:id="rId5"/>
    <p:sldId id="272" r:id="rId6"/>
    <p:sldId id="274" r:id="rId7"/>
    <p:sldId id="277" r:id="rId8"/>
    <p:sldId id="267" r:id="rId9"/>
    <p:sldId id="276" r:id="rId10"/>
    <p:sldId id="266" r:id="rId11"/>
    <p:sldId id="279" r:id="rId12"/>
    <p:sldId id="275" r:id="rId13"/>
    <p:sldId id="278" r:id="rId14"/>
    <p:sldId id="280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595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964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30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468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430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5424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6173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215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78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261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85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4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307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12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667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92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184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93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480B556-492A-407F-9A4A-FF367D8F00B8}" type="datetimeFigureOut">
              <a:rPr lang="en-AU" smtClean="0"/>
              <a:t>26/10/2020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A62FBE-2A79-42F3-B8D1-B7B0673DFC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1918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8DF7-9486-4ECB-A221-CCC690712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464740"/>
            <a:ext cx="9440034" cy="1828801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pocketCampus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7C588-A141-453B-9BE7-4BE292411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10" y="3483669"/>
            <a:ext cx="9144000" cy="1655762"/>
          </a:xfrm>
        </p:spPr>
        <p:txBody>
          <a:bodyPr>
            <a:normAutofit/>
          </a:bodyPr>
          <a:lstStyle/>
          <a:p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An application to enhance your university experience  </a:t>
            </a:r>
          </a:p>
        </p:txBody>
      </p:sp>
    </p:spTree>
    <p:extLst>
      <p:ext uri="{BB962C8B-B14F-4D97-AF65-F5344CB8AC3E}">
        <p14:creationId xmlns:p14="http://schemas.microsoft.com/office/powerpoint/2010/main" val="255604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0239DA-7EEB-4731-A88A-42D63FE7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63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9BC48-2BF7-4494-A60A-DDE51C51F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13"/>
          <a:stretch/>
        </p:blipFill>
        <p:spPr>
          <a:xfrm>
            <a:off x="0" y="0"/>
            <a:ext cx="646294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37F5C3-B09B-4E0B-A6B0-37C377CD5B33}"/>
              </a:ext>
            </a:extLst>
          </p:cNvPr>
          <p:cNvSpPr txBox="1">
            <a:spLocks/>
          </p:cNvSpPr>
          <p:nvPr/>
        </p:nvSpPr>
        <p:spPr>
          <a:xfrm>
            <a:off x="556251" y="-39758"/>
            <a:ext cx="6954258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pocketCampus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3C0AB-5D9F-41AA-A9EA-761A748D7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34"/>
          <a:stretch/>
        </p:blipFill>
        <p:spPr>
          <a:xfrm>
            <a:off x="6983896" y="1789043"/>
            <a:ext cx="3971148" cy="50689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EA196B-9329-4E6B-B311-953596ED51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3" t="3576" r="2924" b="2963"/>
          <a:stretch/>
        </p:blipFill>
        <p:spPr>
          <a:xfrm>
            <a:off x="9938478" y="2364510"/>
            <a:ext cx="830769" cy="600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0BEC24-055A-4548-B09A-D9E59E00F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3" t="3576" r="2924" b="2963"/>
          <a:stretch/>
        </p:blipFill>
        <p:spPr>
          <a:xfrm>
            <a:off x="737373" y="676060"/>
            <a:ext cx="830769" cy="600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94AF52-2CFF-4926-8E18-978A30C78D06}"/>
              </a:ext>
            </a:extLst>
          </p:cNvPr>
          <p:cNvSpPr/>
          <p:nvPr/>
        </p:nvSpPr>
        <p:spPr>
          <a:xfrm>
            <a:off x="737373" y="2746818"/>
            <a:ext cx="5403273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It’s the only app you need on your phone for university life!</a:t>
            </a:r>
          </a:p>
          <a:p>
            <a:pPr>
              <a:lnSpc>
                <a:spcPct val="150000"/>
              </a:lnSpc>
            </a:pPr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D2FFC8-B4E2-4343-9B10-2E05A5C73BCC}"/>
              </a:ext>
            </a:extLst>
          </p:cNvPr>
          <p:cNvSpPr txBox="1">
            <a:spLocks/>
          </p:cNvSpPr>
          <p:nvPr/>
        </p:nvSpPr>
        <p:spPr>
          <a:xfrm>
            <a:off x="694813" y="1276423"/>
            <a:ext cx="5641269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 the campus in your pocket</a:t>
            </a:r>
          </a:p>
        </p:txBody>
      </p:sp>
      <p:pic>
        <p:nvPicPr>
          <p:cNvPr id="11" name="Picture 2" descr="No description available.">
            <a:extLst>
              <a:ext uri="{FF2B5EF4-FFF2-40B4-BE49-F238E27FC236}">
                <a16:creationId xmlns:a16="http://schemas.microsoft.com/office/drawing/2014/main" id="{3391E031-90EA-4EC0-ADB8-63808BE56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68"/>
          <a:stretch/>
        </p:blipFill>
        <p:spPr bwMode="auto">
          <a:xfrm>
            <a:off x="6959983" y="1789043"/>
            <a:ext cx="4054143" cy="518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2A217-4D12-44B5-95ED-A2B3D3822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8416" y="2353726"/>
            <a:ext cx="1057275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5A3560-79D3-432E-904C-C325B4386CC8}"/>
              </a:ext>
            </a:extLst>
          </p:cNvPr>
          <p:cNvSpPr txBox="1"/>
          <p:nvPr/>
        </p:nvSpPr>
        <p:spPr>
          <a:xfrm>
            <a:off x="8026053" y="2273874"/>
            <a:ext cx="222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pocketCampus</a:t>
            </a:r>
          </a:p>
        </p:txBody>
      </p:sp>
    </p:spTree>
    <p:extLst>
      <p:ext uri="{BB962C8B-B14F-4D97-AF65-F5344CB8AC3E}">
        <p14:creationId xmlns:p14="http://schemas.microsoft.com/office/powerpoint/2010/main" val="159226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A57A9F-8514-4442-8002-AEFF2639FF36}"/>
              </a:ext>
            </a:extLst>
          </p:cNvPr>
          <p:cNvSpPr txBox="1"/>
          <p:nvPr/>
        </p:nvSpPr>
        <p:spPr>
          <a:xfrm>
            <a:off x="3051858" y="2644170"/>
            <a:ext cx="608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latin typeface="Calibri" panose="020F0502020204030204" pitchFamily="34" charset="0"/>
                <a:cs typeface="Calibri" panose="020F0502020204030204" pitchFamily="34" charset="0"/>
              </a:rPr>
              <a:t>SLIDE DEDICATED FOR SHOWING THE APP FUNCTIONALITY MENTIONED BEFORE THIS SLIDE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BDDF74-6A4B-4E34-86FD-7AAAB890E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85" y="514058"/>
            <a:ext cx="851755" cy="6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78CFDA-2AEC-40C4-8EB0-7A86C6D82C8E}"/>
              </a:ext>
            </a:extLst>
          </p:cNvPr>
          <p:cNvSpPr txBox="1">
            <a:spLocks/>
          </p:cNvSpPr>
          <p:nvPr/>
        </p:nvSpPr>
        <p:spPr>
          <a:xfrm>
            <a:off x="1484022" y="-162045"/>
            <a:ext cx="9223955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pocketCampus – App Demo/gif</a:t>
            </a:r>
          </a:p>
        </p:txBody>
      </p:sp>
    </p:spTree>
    <p:extLst>
      <p:ext uri="{BB962C8B-B14F-4D97-AF65-F5344CB8AC3E}">
        <p14:creationId xmlns:p14="http://schemas.microsoft.com/office/powerpoint/2010/main" val="374804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ow to Have a Better Relationship - Well Guides - The New York Times">
            <a:extLst>
              <a:ext uri="{FF2B5EF4-FFF2-40B4-BE49-F238E27FC236}">
                <a16:creationId xmlns:a16="http://schemas.microsoft.com/office/drawing/2014/main" id="{769CF211-FCC3-4AF9-B264-8248C804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2EB596-59CE-4C96-986C-66DEE3B7D2C7}"/>
              </a:ext>
            </a:extLst>
          </p:cNvPr>
          <p:cNvGrpSpPr/>
          <p:nvPr/>
        </p:nvGrpSpPr>
        <p:grpSpPr>
          <a:xfrm>
            <a:off x="35998" y="51994"/>
            <a:ext cx="6060002" cy="1828801"/>
            <a:chOff x="343730" y="353835"/>
            <a:chExt cx="6060002" cy="182880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C9A3D67-7A25-4318-A6DB-FAC48FB37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80" y="636345"/>
              <a:ext cx="851755" cy="63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2C0A914-CDFE-4E63-A475-CDB5DE174187}"/>
                </a:ext>
              </a:extLst>
            </p:cNvPr>
            <p:cNvSpPr txBox="1">
              <a:spLocks/>
            </p:cNvSpPr>
            <p:nvPr/>
          </p:nvSpPr>
          <p:spPr>
            <a:xfrm>
              <a:off x="343730" y="353835"/>
              <a:ext cx="6060002" cy="18288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AU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pocketCampus </a:t>
              </a:r>
            </a:p>
            <a:p>
              <a:endParaRPr lang="en-AU" sz="1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r>
                <a:rPr lang="en-AU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– Stay connected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95A9733-54D5-4D98-B5CF-93F15F7E132C}"/>
              </a:ext>
            </a:extLst>
          </p:cNvPr>
          <p:cNvSpPr txBox="1"/>
          <p:nvPr/>
        </p:nvSpPr>
        <p:spPr>
          <a:xfrm>
            <a:off x="378048" y="2323408"/>
            <a:ext cx="43342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Private messaging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Students can post on a forum through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app connects with the information boards around campus  and displays user posts</a:t>
            </a:r>
          </a:p>
        </p:txBody>
      </p:sp>
    </p:spTree>
    <p:extLst>
      <p:ext uri="{BB962C8B-B14F-4D97-AF65-F5344CB8AC3E}">
        <p14:creationId xmlns:p14="http://schemas.microsoft.com/office/powerpoint/2010/main" val="389013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CE42FC-CD15-4E9E-9CB5-009B90BFE44D}"/>
              </a:ext>
            </a:extLst>
          </p:cNvPr>
          <p:cNvSpPr txBox="1">
            <a:spLocks/>
          </p:cNvSpPr>
          <p:nvPr/>
        </p:nvSpPr>
        <p:spPr>
          <a:xfrm>
            <a:off x="1462676" y="213183"/>
            <a:ext cx="3608764" cy="8524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pocketCampus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FF4045-1FA0-4BCA-BB0A-CB893F51D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-696734"/>
            <a:ext cx="4645152" cy="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2B6E864-7D0D-4B47-AF74-19F1A3340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Google Maps Reportedly Has 11 Million False Listings">
            <a:extLst>
              <a:ext uri="{FF2B5EF4-FFF2-40B4-BE49-F238E27FC236}">
                <a16:creationId xmlns:a16="http://schemas.microsoft.com/office/drawing/2014/main" id="{B36D37E4-CC20-40E1-8986-965FABD95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6" t="4724" r="18405" b="5273"/>
          <a:stretch/>
        </p:blipFill>
        <p:spPr bwMode="auto">
          <a:xfrm>
            <a:off x="5615876" y="650721"/>
            <a:ext cx="2051702" cy="1945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ransLink - Home | Facebook">
            <a:extLst>
              <a:ext uri="{FF2B5EF4-FFF2-40B4-BE49-F238E27FC236}">
                <a16:creationId xmlns:a16="http://schemas.microsoft.com/office/drawing/2014/main" id="{218F171A-A488-4021-852E-4514586BF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4037" r="4306" b="4440"/>
          <a:stretch/>
        </p:blipFill>
        <p:spPr bwMode="auto">
          <a:xfrm>
            <a:off x="9329976" y="639426"/>
            <a:ext cx="1967693" cy="1967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A8D2CBD-43F3-4B60-93C6-2E260BA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8A31735-DEAC-4F0C-9E3F-7A45DCDCD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Facebook's Messenger logo is getting a makeover">
            <a:extLst>
              <a:ext uri="{FF2B5EF4-FFF2-40B4-BE49-F238E27FC236}">
                <a16:creationId xmlns:a16="http://schemas.microsoft.com/office/drawing/2014/main" id="{9C385D49-C502-42B1-8022-6EF7AA42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9976" y="3969508"/>
            <a:ext cx="1967692" cy="19578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E6A3F7C-0C1D-4CBE-9E2E-9875ADCE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5" y="450251"/>
            <a:ext cx="851755" cy="6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4EDA21-BBAC-4A2C-B178-964FAF865B25}"/>
              </a:ext>
            </a:extLst>
          </p:cNvPr>
          <p:cNvSpPr/>
          <p:nvPr/>
        </p:nvSpPr>
        <p:spPr>
          <a:xfrm>
            <a:off x="600984" y="1518607"/>
            <a:ext cx="36087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cs typeface="Trebuchet MS"/>
              </a:rPr>
              <a:t>Comparison to other applications</a:t>
            </a:r>
            <a:endParaRPr lang="en-A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3F0B1-C0D1-4B62-BA79-BACD4BD3CEE6}"/>
              </a:ext>
            </a:extLst>
          </p:cNvPr>
          <p:cNvSpPr txBox="1"/>
          <p:nvPr/>
        </p:nvSpPr>
        <p:spPr>
          <a:xfrm>
            <a:off x="600984" y="3002820"/>
            <a:ext cx="3608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pocketCampus has the essence of other these other app with a focus for university life for students at UQ</a:t>
            </a:r>
          </a:p>
        </p:txBody>
      </p:sp>
      <p:pic>
        <p:nvPicPr>
          <p:cNvPr id="14344" name="Picture 8" descr="Facebook Brand Resources">
            <a:extLst>
              <a:ext uri="{FF2B5EF4-FFF2-40B4-BE49-F238E27FC236}">
                <a16:creationId xmlns:a16="http://schemas.microsoft.com/office/drawing/2014/main" id="{3DD7DBDF-9FCB-4D57-837B-810A614A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27" y="3943279"/>
            <a:ext cx="2156749" cy="215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EA6C70-ACD2-4123-908B-0BC7A4E6D970}"/>
              </a:ext>
            </a:extLst>
          </p:cNvPr>
          <p:cNvSpPr txBox="1"/>
          <p:nvPr/>
        </p:nvSpPr>
        <p:spPr>
          <a:xfrm>
            <a:off x="600984" y="5303177"/>
            <a:ext cx="3608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No other products on the market like this one!</a:t>
            </a:r>
          </a:p>
        </p:txBody>
      </p:sp>
    </p:spTree>
    <p:extLst>
      <p:ext uri="{BB962C8B-B14F-4D97-AF65-F5344CB8AC3E}">
        <p14:creationId xmlns:p14="http://schemas.microsoft.com/office/powerpoint/2010/main" val="219287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Kiwis and Aussies among most concerned globally about data privacy">
            <a:extLst>
              <a:ext uri="{FF2B5EF4-FFF2-40B4-BE49-F238E27FC236}">
                <a16:creationId xmlns:a16="http://schemas.microsoft.com/office/drawing/2014/main" id="{0B2DBC3E-4D2D-40D8-B408-8F0FA8CE6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96CD1A-8B03-4755-B856-6288043DB02B}"/>
              </a:ext>
            </a:extLst>
          </p:cNvPr>
          <p:cNvGrpSpPr/>
          <p:nvPr/>
        </p:nvGrpSpPr>
        <p:grpSpPr>
          <a:xfrm>
            <a:off x="556251" y="-39758"/>
            <a:ext cx="5847481" cy="1828801"/>
            <a:chOff x="556251" y="-39758"/>
            <a:chExt cx="5847481" cy="1828801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73620B84-5AF3-46E6-A9F8-8DB8F661A690}"/>
                </a:ext>
              </a:extLst>
            </p:cNvPr>
            <p:cNvSpPr txBox="1">
              <a:spLocks/>
            </p:cNvSpPr>
            <p:nvPr/>
          </p:nvSpPr>
          <p:spPr>
            <a:xfrm>
              <a:off x="556251" y="-39758"/>
              <a:ext cx="5847481" cy="18288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AU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pocketCampus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39D0B3-A85D-414B-B670-4B871AEF5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3" t="3576" r="2924" b="2963"/>
            <a:stretch/>
          </p:blipFill>
          <p:spPr>
            <a:xfrm>
              <a:off x="737373" y="676060"/>
              <a:ext cx="830769" cy="60036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98EB67C-118F-44E3-9187-C9008D1EA464}"/>
              </a:ext>
            </a:extLst>
          </p:cNvPr>
          <p:cNvSpPr txBox="1">
            <a:spLocks/>
          </p:cNvSpPr>
          <p:nvPr/>
        </p:nvSpPr>
        <p:spPr>
          <a:xfrm>
            <a:off x="600152" y="1600199"/>
            <a:ext cx="4932547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Here at the Snails, we care about your privacy and that’s why private message will stay private.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63DE6F-4D61-4489-AD43-34F61B86E7CE}"/>
              </a:ext>
            </a:extLst>
          </p:cNvPr>
          <p:cNvSpPr txBox="1">
            <a:spLocks/>
          </p:cNvSpPr>
          <p:nvPr/>
        </p:nvSpPr>
        <p:spPr>
          <a:xfrm>
            <a:off x="556251" y="3752776"/>
            <a:ext cx="4583377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board does not save your data once you finish with using it. Only, saves posts which people wish to upload</a:t>
            </a:r>
          </a:p>
        </p:txBody>
      </p:sp>
    </p:spTree>
    <p:extLst>
      <p:ext uri="{BB962C8B-B14F-4D97-AF65-F5344CB8AC3E}">
        <p14:creationId xmlns:p14="http://schemas.microsoft.com/office/powerpoint/2010/main" val="394533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GDPR-style privacy law in California a 'blueprint' for other states -  9to5Mac">
            <a:extLst>
              <a:ext uri="{FF2B5EF4-FFF2-40B4-BE49-F238E27FC236}">
                <a16:creationId xmlns:a16="http://schemas.microsoft.com/office/drawing/2014/main" id="{3CDF11D4-CE2A-412D-B4E7-641F92F40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758"/>
            <a:ext cx="12192000" cy="68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GDPR-style privacy law in California a 'blueprint' for other states -  9to5Mac">
            <a:extLst>
              <a:ext uri="{FF2B5EF4-FFF2-40B4-BE49-F238E27FC236}">
                <a16:creationId xmlns:a16="http://schemas.microsoft.com/office/drawing/2014/main" id="{195CEAE4-B3D5-4CC4-B64B-9243054F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3" y="179174"/>
            <a:ext cx="11708989" cy="649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620B84-5AF3-46E6-A9F8-8DB8F661A690}"/>
              </a:ext>
            </a:extLst>
          </p:cNvPr>
          <p:cNvSpPr txBox="1">
            <a:spLocks/>
          </p:cNvSpPr>
          <p:nvPr/>
        </p:nvSpPr>
        <p:spPr>
          <a:xfrm>
            <a:off x="292299" y="-137769"/>
            <a:ext cx="10379559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pocketCampus – Authentication and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6A733F8-18F5-4F44-8BCB-388A1061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0" y="515448"/>
            <a:ext cx="851755" cy="6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D9BF00-460E-4010-AB7B-E0032504B01E}"/>
              </a:ext>
            </a:extLst>
          </p:cNvPr>
          <p:cNvSpPr/>
          <p:nvPr/>
        </p:nvSpPr>
        <p:spPr>
          <a:xfrm>
            <a:off x="1220157" y="1691032"/>
            <a:ext cx="9532724" cy="304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app also requires authentication through student IDs and passwords that students use for blackboard.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group of students, we want our app to enhance the experience of future university students and also further improve our product. </a:t>
            </a:r>
          </a:p>
        </p:txBody>
      </p:sp>
    </p:spTree>
    <p:extLst>
      <p:ext uri="{BB962C8B-B14F-4D97-AF65-F5344CB8AC3E}">
        <p14:creationId xmlns:p14="http://schemas.microsoft.com/office/powerpoint/2010/main" val="3322123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B8DF7-9486-4ECB-A221-CCC690712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927" y="1112685"/>
            <a:ext cx="6243636" cy="4625558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AU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pocketCampus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86DB862-6DDF-422F-A454-90D0C371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7C588-A141-453B-9BE7-4BE292411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585" y="1216866"/>
            <a:ext cx="4373070" cy="4632630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AU" sz="2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product for the future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26121D-B625-4EB2-95A1-00B0D9E3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827" y="3217236"/>
            <a:ext cx="851755" cy="6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84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0239DA-7EEB-4731-A88A-42D63FE7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63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9BC48-2BF7-4494-A60A-DDE51C51F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13"/>
          <a:stretch/>
        </p:blipFill>
        <p:spPr>
          <a:xfrm>
            <a:off x="0" y="0"/>
            <a:ext cx="646294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3C0AB-5D9F-41AA-A9EA-761A748D7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34"/>
          <a:stretch/>
        </p:blipFill>
        <p:spPr>
          <a:xfrm>
            <a:off x="6983896" y="1789043"/>
            <a:ext cx="3971148" cy="50689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EA196B-9329-4E6B-B311-953596ED51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3" t="3576" r="2924" b="2963"/>
          <a:stretch/>
        </p:blipFill>
        <p:spPr>
          <a:xfrm>
            <a:off x="9938478" y="2364510"/>
            <a:ext cx="830769" cy="600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79C50F-DE3E-4121-AE00-709A9248AD3E}"/>
              </a:ext>
            </a:extLst>
          </p:cNvPr>
          <p:cNvGrpSpPr/>
          <p:nvPr/>
        </p:nvGrpSpPr>
        <p:grpSpPr>
          <a:xfrm>
            <a:off x="556251" y="-39758"/>
            <a:ext cx="5847481" cy="1828801"/>
            <a:chOff x="556251" y="-39758"/>
            <a:chExt cx="5847481" cy="182880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F37F5C3-B09B-4E0B-A6B0-37C377CD5B33}"/>
                </a:ext>
              </a:extLst>
            </p:cNvPr>
            <p:cNvSpPr txBox="1">
              <a:spLocks/>
            </p:cNvSpPr>
            <p:nvPr/>
          </p:nvSpPr>
          <p:spPr>
            <a:xfrm>
              <a:off x="556251" y="-39758"/>
              <a:ext cx="5847481" cy="18288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AU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pocketCampus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0BEC24-055A-4548-B09A-D9E59E00F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13" t="3576" r="2924" b="2963"/>
            <a:stretch/>
          </p:blipFill>
          <p:spPr>
            <a:xfrm>
              <a:off x="737373" y="676060"/>
              <a:ext cx="830769" cy="60036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E94AF52-2CFF-4926-8E18-978A30C78D06}"/>
              </a:ext>
            </a:extLst>
          </p:cNvPr>
          <p:cNvSpPr/>
          <p:nvPr/>
        </p:nvSpPr>
        <p:spPr>
          <a:xfrm>
            <a:off x="895927" y="3536133"/>
            <a:ext cx="5403273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>
                <a:latin typeface="Helvetica" panose="020B0604020202020204" pitchFamily="34" charset="0"/>
                <a:cs typeface="Helvetica" panose="020B0604020202020204" pitchFamily="34" charset="0"/>
              </a:rPr>
              <a:t>A user friendly application which brings you: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University forums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Private Messaging capabilities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The latest news and events at UQ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The next bus times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D2FFC8-B4E2-4343-9B10-2E05A5C73BCC}"/>
              </a:ext>
            </a:extLst>
          </p:cNvPr>
          <p:cNvSpPr txBox="1">
            <a:spLocks/>
          </p:cNvSpPr>
          <p:nvPr/>
        </p:nvSpPr>
        <p:spPr>
          <a:xfrm>
            <a:off x="895927" y="1660978"/>
            <a:ext cx="4514390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 your everyday university life easier with pocketCampus</a:t>
            </a:r>
          </a:p>
        </p:txBody>
      </p:sp>
    </p:spTree>
    <p:extLst>
      <p:ext uri="{BB962C8B-B14F-4D97-AF65-F5344CB8AC3E}">
        <p14:creationId xmlns:p14="http://schemas.microsoft.com/office/powerpoint/2010/main" val="79012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1F60DE6-EAFC-45E6-BD0F-C2A1C075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CC6D5EB-22C5-4EEC-A9F1-839ABC70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5" y="0"/>
            <a:ext cx="6095999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30EAD84-4EBF-4E62-A5B2-E59899A15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-1"/>
            <a:ext cx="12192000" cy="68435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7E77A7-8396-45B1-8A7C-14A79D645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13"/>
          <a:stretch/>
        </p:blipFill>
        <p:spPr>
          <a:xfrm>
            <a:off x="4657726" y="14462"/>
            <a:ext cx="6181724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A95581-81CC-4B6D-84C7-C1273158B3F9}"/>
              </a:ext>
            </a:extLst>
          </p:cNvPr>
          <p:cNvCxnSpPr>
            <a:cxnSpLocks/>
          </p:cNvCxnSpPr>
          <p:nvPr/>
        </p:nvCxnSpPr>
        <p:spPr>
          <a:xfrm flipV="1">
            <a:off x="4696942" y="2438401"/>
            <a:ext cx="1399058" cy="66463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659D4-6E67-4939-B0A9-C972709BFC94}"/>
              </a:ext>
            </a:extLst>
          </p:cNvPr>
          <p:cNvCxnSpPr>
            <a:cxnSpLocks/>
          </p:cNvCxnSpPr>
          <p:nvPr/>
        </p:nvCxnSpPr>
        <p:spPr>
          <a:xfrm>
            <a:off x="4696687" y="3186041"/>
            <a:ext cx="1399313" cy="6220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CC449CA9-14DF-44CF-B929-FC53B97AC1BF}"/>
              </a:ext>
            </a:extLst>
          </p:cNvPr>
          <p:cNvSpPr txBox="1">
            <a:spLocks/>
          </p:cNvSpPr>
          <p:nvPr/>
        </p:nvSpPr>
        <p:spPr>
          <a:xfrm>
            <a:off x="6179334" y="-220544"/>
            <a:ext cx="4360972" cy="5147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cs typeface="Helvetica" panose="020B0604020202020204" pitchFamily="34" charset="0"/>
              </a:rPr>
              <a:t>	  Dashboard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734D140-7C6F-4A0D-9782-4281B0E0FCCC}"/>
              </a:ext>
            </a:extLst>
          </p:cNvPr>
          <p:cNvSpPr txBox="1">
            <a:spLocks/>
          </p:cNvSpPr>
          <p:nvPr/>
        </p:nvSpPr>
        <p:spPr>
          <a:xfrm>
            <a:off x="6904340" y="1110439"/>
            <a:ext cx="3604848" cy="5147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cs typeface="Helvetica" panose="020B0604020202020204" pitchFamily="34" charset="0"/>
              </a:rPr>
              <a:t>Application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87FD6F-890F-47D0-94F9-4C73A45A5239}"/>
              </a:ext>
            </a:extLst>
          </p:cNvPr>
          <p:cNvSpPr txBox="1">
            <a:spLocks/>
          </p:cNvSpPr>
          <p:nvPr/>
        </p:nvSpPr>
        <p:spPr>
          <a:xfrm>
            <a:off x="1081452" y="529167"/>
            <a:ext cx="3604848" cy="5147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cs typeface="Helvetica" panose="020B0604020202020204" pitchFamily="34" charset="0"/>
              </a:rPr>
              <a:t>pocketCampus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F75C46-64BB-43FC-85A9-1AFC277A4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55" y="2865195"/>
            <a:ext cx="851755" cy="6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7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IRK | Advanced Engineering Building (AEB)">
            <a:extLst>
              <a:ext uri="{FF2B5EF4-FFF2-40B4-BE49-F238E27FC236}">
                <a16:creationId xmlns:a16="http://schemas.microsoft.com/office/drawing/2014/main" id="{C17D91F8-F4C5-4EFC-9B4C-1125ABBB5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8EB7D0B-185E-4EFF-BCB3-A4AD234D7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t="18214" r="1578" b="11931"/>
          <a:stretch/>
        </p:blipFill>
        <p:spPr bwMode="auto">
          <a:xfrm>
            <a:off x="2852196" y="1824374"/>
            <a:ext cx="6151662" cy="33337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0B155-8486-4823-89B9-52E78D42D321}"/>
              </a:ext>
            </a:extLst>
          </p:cNvPr>
          <p:cNvGrpSpPr/>
          <p:nvPr/>
        </p:nvGrpSpPr>
        <p:grpSpPr>
          <a:xfrm>
            <a:off x="-20715" y="-341599"/>
            <a:ext cx="9223955" cy="1828801"/>
            <a:chOff x="287017" y="-39758"/>
            <a:chExt cx="9223955" cy="18288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004E3BD-7612-4EA5-96EA-5C4FB3157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80" y="636345"/>
              <a:ext cx="851755" cy="63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BC662F-F43B-4552-9D35-7A56485B9C78}"/>
                </a:ext>
              </a:extLst>
            </p:cNvPr>
            <p:cNvSpPr txBox="1">
              <a:spLocks/>
            </p:cNvSpPr>
            <p:nvPr/>
          </p:nvSpPr>
          <p:spPr>
            <a:xfrm>
              <a:off x="287017" y="-39758"/>
              <a:ext cx="9223955" cy="18288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AU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pocketCampus - Dashboard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94FD1C-E177-4F63-81D4-B29C28A24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602" y="5495292"/>
            <a:ext cx="9905999" cy="132102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sz="2000" dirty="0">
                <a:solidFill>
                  <a:schemeClr val="tx1"/>
                </a:solidFill>
              </a:rPr>
              <a:t>It is customizable and configurable for the site admin</a:t>
            </a:r>
          </a:p>
          <a:p>
            <a:pPr marL="36900" indent="0">
              <a:buNone/>
            </a:pPr>
            <a:r>
              <a:rPr lang="en-AU" sz="2000" dirty="0">
                <a:solidFill>
                  <a:schemeClr val="tx1"/>
                </a:solidFill>
              </a:rPr>
              <a:t>This means they can have different layouts for different screens</a:t>
            </a:r>
          </a:p>
        </p:txBody>
      </p:sp>
    </p:spTree>
    <p:extLst>
      <p:ext uri="{BB962C8B-B14F-4D97-AF65-F5344CB8AC3E}">
        <p14:creationId xmlns:p14="http://schemas.microsoft.com/office/powerpoint/2010/main" val="33183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Q Lake BLOOM Festival : brisbane">
            <a:extLst>
              <a:ext uri="{FF2B5EF4-FFF2-40B4-BE49-F238E27FC236}">
                <a16:creationId xmlns:a16="http://schemas.microsoft.com/office/drawing/2014/main" id="{54581CC7-E5FF-4063-810B-4EFB5ED3E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2981"/>
            <a:ext cx="12192000" cy="569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F63B42-13B8-4862-97DE-09D507EA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876"/>
            <a:ext cx="12192000" cy="129683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429FEE5-0784-41F6-9C88-EAE03E41781D}"/>
              </a:ext>
            </a:extLst>
          </p:cNvPr>
          <p:cNvGrpSpPr/>
          <p:nvPr/>
        </p:nvGrpSpPr>
        <p:grpSpPr>
          <a:xfrm>
            <a:off x="248519" y="-341599"/>
            <a:ext cx="7803528" cy="1828801"/>
            <a:chOff x="556251" y="-39758"/>
            <a:chExt cx="7803528" cy="182880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2977975-76B9-42BD-9721-427413AEA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80" y="636345"/>
              <a:ext cx="851755" cy="63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CE6F17A-5582-474D-83D3-1B09E4BC0DB7}"/>
                </a:ext>
              </a:extLst>
            </p:cNvPr>
            <p:cNvSpPr txBox="1">
              <a:spLocks/>
            </p:cNvSpPr>
            <p:nvPr/>
          </p:nvSpPr>
          <p:spPr>
            <a:xfrm>
              <a:off x="556251" y="-39758"/>
              <a:ext cx="7803528" cy="18288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AU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pocketCampus - Events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5F4E5A-2AE2-46F7-AFF5-2623E9AE7BD0}"/>
              </a:ext>
            </a:extLst>
          </p:cNvPr>
          <p:cNvSpPr txBox="1"/>
          <p:nvPr/>
        </p:nvSpPr>
        <p:spPr>
          <a:xfrm>
            <a:off x="3462292" y="1446546"/>
            <a:ext cx="49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See the latest events happening at UQ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58655E-969A-4C6B-8129-346C26021320}"/>
              </a:ext>
            </a:extLst>
          </p:cNvPr>
          <p:cNvSpPr txBox="1"/>
          <p:nvPr/>
        </p:nvSpPr>
        <p:spPr>
          <a:xfrm>
            <a:off x="6096000" y="1923656"/>
            <a:ext cx="49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Explore university news with ease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DA7D03-CACA-4FDC-ACAE-DAE6460CEF40}"/>
              </a:ext>
            </a:extLst>
          </p:cNvPr>
          <p:cNvSpPr txBox="1"/>
          <p:nvPr/>
        </p:nvSpPr>
        <p:spPr>
          <a:xfrm>
            <a:off x="8398276" y="2400766"/>
            <a:ext cx="49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Find out what the new hotspots are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C951DE-692E-417D-8969-638F0F1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12" y="6500280"/>
            <a:ext cx="3321300" cy="35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2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Q Art Museum">
            <a:extLst>
              <a:ext uri="{FF2B5EF4-FFF2-40B4-BE49-F238E27FC236}">
                <a16:creationId xmlns:a16="http://schemas.microsoft.com/office/drawing/2014/main" id="{74017056-9275-40E8-B12C-3643FDA9B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0" b="1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2EB596-59CE-4C96-986C-66DEE3B7D2C7}"/>
              </a:ext>
            </a:extLst>
          </p:cNvPr>
          <p:cNvGrpSpPr/>
          <p:nvPr/>
        </p:nvGrpSpPr>
        <p:grpSpPr>
          <a:xfrm>
            <a:off x="248519" y="-341599"/>
            <a:ext cx="8487108" cy="1828801"/>
            <a:chOff x="556251" y="-39758"/>
            <a:chExt cx="8487108" cy="182880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C9A3D67-7A25-4318-A6DB-FAC48FB37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80" y="636345"/>
              <a:ext cx="851755" cy="63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2C0A914-CDFE-4E63-A475-CDB5DE174187}"/>
                </a:ext>
              </a:extLst>
            </p:cNvPr>
            <p:cNvSpPr txBox="1">
              <a:spLocks/>
            </p:cNvSpPr>
            <p:nvPr/>
          </p:nvSpPr>
          <p:spPr>
            <a:xfrm>
              <a:off x="556251" y="-39758"/>
              <a:ext cx="8487108" cy="18288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AU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pocketCampus - Navigation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CC240E-BB98-4F5F-8711-06E0BB52211B}"/>
              </a:ext>
            </a:extLst>
          </p:cNvPr>
          <p:cNvSpPr txBox="1"/>
          <p:nvPr/>
        </p:nvSpPr>
        <p:spPr>
          <a:xfrm>
            <a:off x="7578570" y="1959483"/>
            <a:ext cx="461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information board allows users to map their journey on a large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A9733-54D5-4D98-B5CF-93F15F7E132C}"/>
              </a:ext>
            </a:extLst>
          </p:cNvPr>
          <p:cNvSpPr txBox="1"/>
          <p:nvPr/>
        </p:nvSpPr>
        <p:spPr>
          <a:xfrm>
            <a:off x="5110579" y="1302536"/>
            <a:ext cx="49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Navigate through university with ease</a:t>
            </a:r>
          </a:p>
        </p:txBody>
      </p:sp>
    </p:spTree>
    <p:extLst>
      <p:ext uri="{BB962C8B-B14F-4D97-AF65-F5344CB8AC3E}">
        <p14:creationId xmlns:p14="http://schemas.microsoft.com/office/powerpoint/2010/main" val="359813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UQ Lakes bus stop | UQ-ICTE | Flickr">
            <a:extLst>
              <a:ext uri="{FF2B5EF4-FFF2-40B4-BE49-F238E27FC236}">
                <a16:creationId xmlns:a16="http://schemas.microsoft.com/office/drawing/2014/main" id="{4586626A-1D51-43C3-BE4A-D73FE2187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618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FCF2AF6-B53C-4F0A-B62C-829C08310A1E}"/>
              </a:ext>
            </a:extLst>
          </p:cNvPr>
          <p:cNvGrpSpPr/>
          <p:nvPr/>
        </p:nvGrpSpPr>
        <p:grpSpPr>
          <a:xfrm>
            <a:off x="378048" y="-263952"/>
            <a:ext cx="9121508" cy="1828801"/>
            <a:chOff x="685780" y="37889"/>
            <a:chExt cx="9121508" cy="182880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CB19A23-FA51-48BF-B8C7-FDAD32BC1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80" y="636345"/>
              <a:ext cx="851755" cy="63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9DB84B0-9193-48B9-9783-DB55CC164D4C}"/>
                </a:ext>
              </a:extLst>
            </p:cNvPr>
            <p:cNvSpPr txBox="1">
              <a:spLocks/>
            </p:cNvSpPr>
            <p:nvPr/>
          </p:nvSpPr>
          <p:spPr>
            <a:xfrm>
              <a:off x="1320180" y="37889"/>
              <a:ext cx="8487108" cy="18288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AU" dirty="0">
                  <a:solidFill>
                    <a:schemeClr val="bg1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pocketCampus – Bus Timetables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5B71FB-3D98-41F9-822A-019273D12D6E}"/>
              </a:ext>
            </a:extLst>
          </p:cNvPr>
          <p:cNvSpPr txBox="1"/>
          <p:nvPr/>
        </p:nvSpPr>
        <p:spPr>
          <a:xfrm>
            <a:off x="1917375" y="1102919"/>
            <a:ext cx="835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Get the latest bus times for both UQ Lakes and Chancellors Place stops</a:t>
            </a:r>
          </a:p>
        </p:txBody>
      </p:sp>
    </p:spTree>
    <p:extLst>
      <p:ext uri="{BB962C8B-B14F-4D97-AF65-F5344CB8AC3E}">
        <p14:creationId xmlns:p14="http://schemas.microsoft.com/office/powerpoint/2010/main" val="247588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09BC48-2BF7-4494-A60A-DDE51C51F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3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0E89919-6540-4147-920C-2330CB1E0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37F5C3-B09B-4E0B-A6B0-37C377CD5B33}"/>
              </a:ext>
            </a:extLst>
          </p:cNvPr>
          <p:cNvSpPr txBox="1">
            <a:spLocks/>
          </p:cNvSpPr>
          <p:nvPr/>
        </p:nvSpPr>
        <p:spPr>
          <a:xfrm>
            <a:off x="-953281" y="4646542"/>
            <a:ext cx="7469802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Segoe UI Historic" panose="020B0502040204020203" pitchFamily="34" charset="0"/>
                <a:cs typeface="Helvetica" panose="020B0604020202020204" pitchFamily="34" charset="0"/>
              </a:rPr>
              <a:t>pocketCampus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D2FFC8-B4E2-4343-9B10-2E05A5C73BCC}"/>
              </a:ext>
            </a:extLst>
          </p:cNvPr>
          <p:cNvSpPr txBox="1">
            <a:spLocks/>
          </p:cNvSpPr>
          <p:nvPr/>
        </p:nvSpPr>
        <p:spPr>
          <a:xfrm>
            <a:off x="3426550" y="5233475"/>
            <a:ext cx="5641269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sz="2800" b="1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Have the campus in your pocket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3375F40-9F0C-4630-A70E-2C6AA385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8" y="5360745"/>
            <a:ext cx="851755" cy="6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96C8F-4384-42B3-B358-E82B323F6999}"/>
              </a:ext>
            </a:extLst>
          </p:cNvPr>
          <p:cNvSpPr txBox="1"/>
          <p:nvPr/>
        </p:nvSpPr>
        <p:spPr>
          <a:xfrm>
            <a:off x="9439661" y="489498"/>
            <a:ext cx="2456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product takes information from TransLink's API to give students the latest bus times.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A0523-94F4-4D7A-8968-02AE2FB49CF8}"/>
              </a:ext>
            </a:extLst>
          </p:cNvPr>
          <p:cNvSpPr txBox="1"/>
          <p:nvPr/>
        </p:nvSpPr>
        <p:spPr>
          <a:xfrm>
            <a:off x="9439661" y="2690336"/>
            <a:ext cx="2456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product takes information from Google Maps’ API to make UQ Map super accessible.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FD765-925B-476A-A02D-B9ED3E55F19B}"/>
              </a:ext>
            </a:extLst>
          </p:cNvPr>
          <p:cNvSpPr txBox="1"/>
          <p:nvPr/>
        </p:nvSpPr>
        <p:spPr>
          <a:xfrm>
            <a:off x="9477751" y="4774168"/>
            <a:ext cx="2456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product also displays weather information </a:t>
            </a:r>
          </a:p>
        </p:txBody>
      </p:sp>
    </p:spTree>
    <p:extLst>
      <p:ext uri="{BB962C8B-B14F-4D97-AF65-F5344CB8AC3E}">
        <p14:creationId xmlns:p14="http://schemas.microsoft.com/office/powerpoint/2010/main" val="2571377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A57A9F-8514-4442-8002-AEFF2639FF36}"/>
              </a:ext>
            </a:extLst>
          </p:cNvPr>
          <p:cNvSpPr txBox="1"/>
          <p:nvPr/>
        </p:nvSpPr>
        <p:spPr>
          <a:xfrm>
            <a:off x="3051858" y="2644170"/>
            <a:ext cx="608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>
                <a:latin typeface="Calibri" panose="020F0502020204030204" pitchFamily="34" charset="0"/>
                <a:cs typeface="Calibri" panose="020F0502020204030204" pitchFamily="34" charset="0"/>
              </a:rPr>
              <a:t>SLIDE DEDICATED FOR SHOWING THE DASHBOARD FUNCTIONALITY MENTIONED BEFORE THIS SLIDE</a:t>
            </a:r>
            <a:endParaRPr lang="en-AU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BDDF74-6A4B-4E34-86FD-7AAAB890E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85" y="514058"/>
            <a:ext cx="851755" cy="6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78CFDA-2AEC-40C4-8EB0-7A86C6D82C8E}"/>
              </a:ext>
            </a:extLst>
          </p:cNvPr>
          <p:cNvSpPr txBox="1">
            <a:spLocks/>
          </p:cNvSpPr>
          <p:nvPr/>
        </p:nvSpPr>
        <p:spPr>
          <a:xfrm>
            <a:off x="1484022" y="-162045"/>
            <a:ext cx="9223955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pocketCampus - Dashboard</a:t>
            </a:r>
            <a:endParaRPr lang="en-AU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648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382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Calisto MT</vt:lpstr>
      <vt:lpstr>Helvetica</vt:lpstr>
      <vt:lpstr>Segoe UI Light</vt:lpstr>
      <vt:lpstr>Wingdings 2</vt:lpstr>
      <vt:lpstr>Slate</vt:lpstr>
      <vt:lpstr>pocketCampus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pocketCampus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pocketCampus</dc:title>
  <dc:creator>Michael Delmastro</dc:creator>
  <cp:lastModifiedBy>Michael Delmastro</cp:lastModifiedBy>
  <cp:revision>2</cp:revision>
  <dcterms:created xsi:type="dcterms:W3CDTF">2020-10-26T05:27:51Z</dcterms:created>
  <dcterms:modified xsi:type="dcterms:W3CDTF">2020-10-26T05:32:36Z</dcterms:modified>
</cp:coreProperties>
</file>